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D2529-54CC-4F49-A453-C6BFA5CD8B2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A92CAC-8DDF-40C5-9E1E-564E5E7F0FE5}">
      <dgm:prSet/>
      <dgm:spPr/>
      <dgm:t>
        <a:bodyPr/>
        <a:lstStyle/>
        <a:p>
          <a:r>
            <a:rPr lang="en-US"/>
            <a:t>It’s OK to feel worried</a:t>
          </a:r>
        </a:p>
      </dgm:t>
    </dgm:pt>
    <dgm:pt modelId="{ACE8E8E7-7ED0-432F-91C6-CA9553FE038D}" type="parTrans" cxnId="{CEAE2A5C-F3AA-42F7-A9E7-349844C1ADEF}">
      <dgm:prSet/>
      <dgm:spPr/>
      <dgm:t>
        <a:bodyPr/>
        <a:lstStyle/>
        <a:p>
          <a:endParaRPr lang="en-US"/>
        </a:p>
      </dgm:t>
    </dgm:pt>
    <dgm:pt modelId="{5563BD09-4866-4158-8364-04EEC211FAFC}" type="sibTrans" cxnId="{CEAE2A5C-F3AA-42F7-A9E7-349844C1ADEF}">
      <dgm:prSet/>
      <dgm:spPr/>
      <dgm:t>
        <a:bodyPr/>
        <a:lstStyle/>
        <a:p>
          <a:endParaRPr lang="en-US"/>
        </a:p>
      </dgm:t>
    </dgm:pt>
    <dgm:pt modelId="{C5F8EFA5-5C20-4665-8104-C4793E660D83}">
      <dgm:prSet/>
      <dgm:spPr/>
      <dgm:t>
        <a:bodyPr/>
        <a:lstStyle/>
        <a:p>
          <a:r>
            <a:rPr lang="en-US"/>
            <a:t>You won’t feel like this forever</a:t>
          </a:r>
        </a:p>
      </dgm:t>
    </dgm:pt>
    <dgm:pt modelId="{EB7EA26E-7704-436B-9C9B-EDEF786185B5}" type="parTrans" cxnId="{D2A6F7E6-A2B7-486A-8E00-D0F4C2EFA03D}">
      <dgm:prSet/>
      <dgm:spPr/>
      <dgm:t>
        <a:bodyPr/>
        <a:lstStyle/>
        <a:p>
          <a:endParaRPr lang="en-US"/>
        </a:p>
      </dgm:t>
    </dgm:pt>
    <dgm:pt modelId="{B979BAC1-E62C-40B3-960C-BBF461CE794D}" type="sibTrans" cxnId="{D2A6F7E6-A2B7-486A-8E00-D0F4C2EFA03D}">
      <dgm:prSet/>
      <dgm:spPr/>
      <dgm:t>
        <a:bodyPr/>
        <a:lstStyle/>
        <a:p>
          <a:endParaRPr lang="en-US"/>
        </a:p>
      </dgm:t>
    </dgm:pt>
    <dgm:pt modelId="{0D89CA0F-E76D-4E2D-B5A7-C31C72514126}">
      <dgm:prSet/>
      <dgm:spPr/>
      <dgm:t>
        <a:bodyPr/>
        <a:lstStyle/>
        <a:p>
          <a:r>
            <a:rPr lang="en-US"/>
            <a:t>Feelings change</a:t>
          </a:r>
        </a:p>
      </dgm:t>
    </dgm:pt>
    <dgm:pt modelId="{0B1C6A1A-5F5A-40A1-B2FB-A6D9500ABBEF}" type="parTrans" cxnId="{12E56C9E-04A0-4045-8E80-E5D0955E1649}">
      <dgm:prSet/>
      <dgm:spPr/>
      <dgm:t>
        <a:bodyPr/>
        <a:lstStyle/>
        <a:p>
          <a:endParaRPr lang="en-US"/>
        </a:p>
      </dgm:t>
    </dgm:pt>
    <dgm:pt modelId="{E61D76A2-41A6-4381-A457-ABC995156CA8}" type="sibTrans" cxnId="{12E56C9E-04A0-4045-8E80-E5D0955E1649}">
      <dgm:prSet/>
      <dgm:spPr/>
      <dgm:t>
        <a:bodyPr/>
        <a:lstStyle/>
        <a:p>
          <a:endParaRPr lang="en-US"/>
        </a:p>
      </dgm:t>
    </dgm:pt>
    <dgm:pt modelId="{19FD9736-1848-4F70-8E43-55F5C7550EA2}">
      <dgm:prSet/>
      <dgm:spPr/>
      <dgm:t>
        <a:bodyPr/>
        <a:lstStyle/>
        <a:p>
          <a:r>
            <a:rPr lang="en-US"/>
            <a:t>You can make yourself feel better</a:t>
          </a:r>
        </a:p>
      </dgm:t>
    </dgm:pt>
    <dgm:pt modelId="{3571940E-413A-4D45-B10B-CC8C81AF0C5B}" type="parTrans" cxnId="{C9DC1200-C50D-4FBF-9E0C-493479982A97}">
      <dgm:prSet/>
      <dgm:spPr/>
      <dgm:t>
        <a:bodyPr/>
        <a:lstStyle/>
        <a:p>
          <a:endParaRPr lang="en-US"/>
        </a:p>
      </dgm:t>
    </dgm:pt>
    <dgm:pt modelId="{B7269571-69D8-4A13-8B51-1A77FF6FEBE6}" type="sibTrans" cxnId="{C9DC1200-C50D-4FBF-9E0C-493479982A97}">
      <dgm:prSet/>
      <dgm:spPr/>
      <dgm:t>
        <a:bodyPr/>
        <a:lstStyle/>
        <a:p>
          <a:endParaRPr lang="en-US"/>
        </a:p>
      </dgm:t>
    </dgm:pt>
    <dgm:pt modelId="{20CAE430-A5E2-463B-8B2D-528197C8D30A}" type="pres">
      <dgm:prSet presAssocID="{8D9D2529-54CC-4F49-A453-C6BFA5CD8B2C}" presName="root" presStyleCnt="0">
        <dgm:presLayoutVars>
          <dgm:dir/>
          <dgm:resizeHandles val="exact"/>
        </dgm:presLayoutVars>
      </dgm:prSet>
      <dgm:spPr/>
    </dgm:pt>
    <dgm:pt modelId="{020A5D24-1334-49DE-AB03-11870BB94C7E}" type="pres">
      <dgm:prSet presAssocID="{18A92CAC-8DDF-40C5-9E1E-564E5E7F0FE5}" presName="compNode" presStyleCnt="0"/>
      <dgm:spPr/>
    </dgm:pt>
    <dgm:pt modelId="{726DFE10-E0E6-408C-BAB4-D6769739C2A4}" type="pres">
      <dgm:prSet presAssocID="{18A92CAC-8DDF-40C5-9E1E-564E5E7F0FE5}" presName="bgRect" presStyleLbl="bgShp" presStyleIdx="0" presStyleCnt="4"/>
      <dgm:spPr/>
    </dgm:pt>
    <dgm:pt modelId="{4CB0E5D9-D9B8-4C92-B82C-D24548FE9818}" type="pres">
      <dgm:prSet presAssocID="{18A92CAC-8DDF-40C5-9E1E-564E5E7F0F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93CE4FA8-B1A4-4A6C-A6AF-5B7A7400FC89}" type="pres">
      <dgm:prSet presAssocID="{18A92CAC-8DDF-40C5-9E1E-564E5E7F0FE5}" presName="spaceRect" presStyleCnt="0"/>
      <dgm:spPr/>
    </dgm:pt>
    <dgm:pt modelId="{96E6D8A2-5BB6-4064-B027-72E534800CAF}" type="pres">
      <dgm:prSet presAssocID="{18A92CAC-8DDF-40C5-9E1E-564E5E7F0FE5}" presName="parTx" presStyleLbl="revTx" presStyleIdx="0" presStyleCnt="4">
        <dgm:presLayoutVars>
          <dgm:chMax val="0"/>
          <dgm:chPref val="0"/>
        </dgm:presLayoutVars>
      </dgm:prSet>
      <dgm:spPr/>
    </dgm:pt>
    <dgm:pt modelId="{6A32A6B7-22B0-4CD9-BCF6-659CEF8439E5}" type="pres">
      <dgm:prSet presAssocID="{5563BD09-4866-4158-8364-04EEC211FAFC}" presName="sibTrans" presStyleCnt="0"/>
      <dgm:spPr/>
    </dgm:pt>
    <dgm:pt modelId="{29DDEAB6-FBB9-4A3E-B1EE-E34CDD9A90F2}" type="pres">
      <dgm:prSet presAssocID="{C5F8EFA5-5C20-4665-8104-C4793E660D83}" presName="compNode" presStyleCnt="0"/>
      <dgm:spPr/>
    </dgm:pt>
    <dgm:pt modelId="{B3025604-A41B-4899-BB55-B33E24FAEFAB}" type="pres">
      <dgm:prSet presAssocID="{C5F8EFA5-5C20-4665-8104-C4793E660D83}" presName="bgRect" presStyleLbl="bgShp" presStyleIdx="1" presStyleCnt="4"/>
      <dgm:spPr/>
    </dgm:pt>
    <dgm:pt modelId="{1DEFC885-0034-42D2-924D-701EB57DECB5}" type="pres">
      <dgm:prSet presAssocID="{C5F8EFA5-5C20-4665-8104-C4793E660D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with Solid Fill"/>
        </a:ext>
      </dgm:extLst>
    </dgm:pt>
    <dgm:pt modelId="{AC0052E9-471B-4982-9721-898D9AD529C2}" type="pres">
      <dgm:prSet presAssocID="{C5F8EFA5-5C20-4665-8104-C4793E660D83}" presName="spaceRect" presStyleCnt="0"/>
      <dgm:spPr/>
    </dgm:pt>
    <dgm:pt modelId="{AC6F2F3F-A45A-4B4A-828C-97BBB8CC6E68}" type="pres">
      <dgm:prSet presAssocID="{C5F8EFA5-5C20-4665-8104-C4793E660D83}" presName="parTx" presStyleLbl="revTx" presStyleIdx="1" presStyleCnt="4">
        <dgm:presLayoutVars>
          <dgm:chMax val="0"/>
          <dgm:chPref val="0"/>
        </dgm:presLayoutVars>
      </dgm:prSet>
      <dgm:spPr/>
    </dgm:pt>
    <dgm:pt modelId="{35A895A5-50EA-42BC-8658-DC17758028A3}" type="pres">
      <dgm:prSet presAssocID="{B979BAC1-E62C-40B3-960C-BBF461CE794D}" presName="sibTrans" presStyleCnt="0"/>
      <dgm:spPr/>
    </dgm:pt>
    <dgm:pt modelId="{393FBC37-9171-45AF-825C-C06983E34EFE}" type="pres">
      <dgm:prSet presAssocID="{0D89CA0F-E76D-4E2D-B5A7-C31C72514126}" presName="compNode" presStyleCnt="0"/>
      <dgm:spPr/>
    </dgm:pt>
    <dgm:pt modelId="{6A429122-36EF-417B-96B3-871E2567E8D9}" type="pres">
      <dgm:prSet presAssocID="{0D89CA0F-E76D-4E2D-B5A7-C31C72514126}" presName="bgRect" presStyleLbl="bgShp" presStyleIdx="2" presStyleCnt="4"/>
      <dgm:spPr/>
    </dgm:pt>
    <dgm:pt modelId="{ACD5B396-AF88-4425-8925-3AD1B17540BD}" type="pres">
      <dgm:prSet presAssocID="{0D89CA0F-E76D-4E2D-B5A7-C31C7251412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9D5847D3-DFFE-4C3D-AE98-EE0616E02694}" type="pres">
      <dgm:prSet presAssocID="{0D89CA0F-E76D-4E2D-B5A7-C31C72514126}" presName="spaceRect" presStyleCnt="0"/>
      <dgm:spPr/>
    </dgm:pt>
    <dgm:pt modelId="{298893C2-D752-47A6-A157-16F094479D41}" type="pres">
      <dgm:prSet presAssocID="{0D89CA0F-E76D-4E2D-B5A7-C31C72514126}" presName="parTx" presStyleLbl="revTx" presStyleIdx="2" presStyleCnt="4">
        <dgm:presLayoutVars>
          <dgm:chMax val="0"/>
          <dgm:chPref val="0"/>
        </dgm:presLayoutVars>
      </dgm:prSet>
      <dgm:spPr/>
    </dgm:pt>
    <dgm:pt modelId="{3519B321-D5C4-4830-8E56-FB234B83E717}" type="pres">
      <dgm:prSet presAssocID="{E61D76A2-41A6-4381-A457-ABC995156CA8}" presName="sibTrans" presStyleCnt="0"/>
      <dgm:spPr/>
    </dgm:pt>
    <dgm:pt modelId="{976A25E6-8EDC-46E2-8A2A-B1B1AF1168E1}" type="pres">
      <dgm:prSet presAssocID="{19FD9736-1848-4F70-8E43-55F5C7550EA2}" presName="compNode" presStyleCnt="0"/>
      <dgm:spPr/>
    </dgm:pt>
    <dgm:pt modelId="{B6DF8E2C-A150-4350-A5DB-D312FC04F074}" type="pres">
      <dgm:prSet presAssocID="{19FD9736-1848-4F70-8E43-55F5C7550EA2}" presName="bgRect" presStyleLbl="bgShp" presStyleIdx="3" presStyleCnt="4"/>
      <dgm:spPr/>
    </dgm:pt>
    <dgm:pt modelId="{390F4AF3-2669-4C2B-BEB3-408DC8479FDA}" type="pres">
      <dgm:prSet presAssocID="{19FD9736-1848-4F70-8E43-55F5C7550E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F925A348-C4E1-4EE1-8414-1AB4C91D286F}" type="pres">
      <dgm:prSet presAssocID="{19FD9736-1848-4F70-8E43-55F5C7550EA2}" presName="spaceRect" presStyleCnt="0"/>
      <dgm:spPr/>
    </dgm:pt>
    <dgm:pt modelId="{82E26543-4C0B-45B8-8761-BBD408E18C68}" type="pres">
      <dgm:prSet presAssocID="{19FD9736-1848-4F70-8E43-55F5C7550EA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DC1200-C50D-4FBF-9E0C-493479982A97}" srcId="{8D9D2529-54CC-4F49-A453-C6BFA5CD8B2C}" destId="{19FD9736-1848-4F70-8E43-55F5C7550EA2}" srcOrd="3" destOrd="0" parTransId="{3571940E-413A-4D45-B10B-CC8C81AF0C5B}" sibTransId="{B7269571-69D8-4A13-8B51-1A77FF6FEBE6}"/>
    <dgm:cxn modelId="{BA5D2904-0C47-4FAF-B29F-035262DBA25E}" type="presOf" srcId="{0D89CA0F-E76D-4E2D-B5A7-C31C72514126}" destId="{298893C2-D752-47A6-A157-16F094479D41}" srcOrd="0" destOrd="0" presId="urn:microsoft.com/office/officeart/2018/2/layout/IconVerticalSolidList"/>
    <dgm:cxn modelId="{CEAE2A5C-F3AA-42F7-A9E7-349844C1ADEF}" srcId="{8D9D2529-54CC-4F49-A453-C6BFA5CD8B2C}" destId="{18A92CAC-8DDF-40C5-9E1E-564E5E7F0FE5}" srcOrd="0" destOrd="0" parTransId="{ACE8E8E7-7ED0-432F-91C6-CA9553FE038D}" sibTransId="{5563BD09-4866-4158-8364-04EEC211FAFC}"/>
    <dgm:cxn modelId="{953C3C88-C6B8-4D14-925E-1176178D01BF}" type="presOf" srcId="{18A92CAC-8DDF-40C5-9E1E-564E5E7F0FE5}" destId="{96E6D8A2-5BB6-4064-B027-72E534800CAF}" srcOrd="0" destOrd="0" presId="urn:microsoft.com/office/officeart/2018/2/layout/IconVerticalSolidList"/>
    <dgm:cxn modelId="{12E56C9E-04A0-4045-8E80-E5D0955E1649}" srcId="{8D9D2529-54CC-4F49-A453-C6BFA5CD8B2C}" destId="{0D89CA0F-E76D-4E2D-B5A7-C31C72514126}" srcOrd="2" destOrd="0" parTransId="{0B1C6A1A-5F5A-40A1-B2FB-A6D9500ABBEF}" sibTransId="{E61D76A2-41A6-4381-A457-ABC995156CA8}"/>
    <dgm:cxn modelId="{E7BD87A6-787F-4C9E-AF4C-D0AB1D23C42B}" type="presOf" srcId="{19FD9736-1848-4F70-8E43-55F5C7550EA2}" destId="{82E26543-4C0B-45B8-8761-BBD408E18C68}" srcOrd="0" destOrd="0" presId="urn:microsoft.com/office/officeart/2018/2/layout/IconVerticalSolidList"/>
    <dgm:cxn modelId="{90915BA7-DA10-482A-9ACA-5ECD6A9E8D10}" type="presOf" srcId="{8D9D2529-54CC-4F49-A453-C6BFA5CD8B2C}" destId="{20CAE430-A5E2-463B-8B2D-528197C8D30A}" srcOrd="0" destOrd="0" presId="urn:microsoft.com/office/officeart/2018/2/layout/IconVerticalSolidList"/>
    <dgm:cxn modelId="{3B62BBC0-A159-4C8A-AA29-0A0AEB996F03}" type="presOf" srcId="{C5F8EFA5-5C20-4665-8104-C4793E660D83}" destId="{AC6F2F3F-A45A-4B4A-828C-97BBB8CC6E68}" srcOrd="0" destOrd="0" presId="urn:microsoft.com/office/officeart/2018/2/layout/IconVerticalSolidList"/>
    <dgm:cxn modelId="{D2A6F7E6-A2B7-486A-8E00-D0F4C2EFA03D}" srcId="{8D9D2529-54CC-4F49-A453-C6BFA5CD8B2C}" destId="{C5F8EFA5-5C20-4665-8104-C4793E660D83}" srcOrd="1" destOrd="0" parTransId="{EB7EA26E-7704-436B-9C9B-EDEF786185B5}" sibTransId="{B979BAC1-E62C-40B3-960C-BBF461CE794D}"/>
    <dgm:cxn modelId="{009D096D-7FF4-4AD8-95F5-6F07596248F1}" type="presParOf" srcId="{20CAE430-A5E2-463B-8B2D-528197C8D30A}" destId="{020A5D24-1334-49DE-AB03-11870BB94C7E}" srcOrd="0" destOrd="0" presId="urn:microsoft.com/office/officeart/2018/2/layout/IconVerticalSolidList"/>
    <dgm:cxn modelId="{28B6E6AC-B9C0-43CE-AB10-611A3CE9FBD7}" type="presParOf" srcId="{020A5D24-1334-49DE-AB03-11870BB94C7E}" destId="{726DFE10-E0E6-408C-BAB4-D6769739C2A4}" srcOrd="0" destOrd="0" presId="urn:microsoft.com/office/officeart/2018/2/layout/IconVerticalSolidList"/>
    <dgm:cxn modelId="{D0438887-0C01-4252-9CD8-5E339E6E9CE4}" type="presParOf" srcId="{020A5D24-1334-49DE-AB03-11870BB94C7E}" destId="{4CB0E5D9-D9B8-4C92-B82C-D24548FE9818}" srcOrd="1" destOrd="0" presId="urn:microsoft.com/office/officeart/2018/2/layout/IconVerticalSolidList"/>
    <dgm:cxn modelId="{BD6C93C8-EB02-4434-8B57-B64E34C80AC1}" type="presParOf" srcId="{020A5D24-1334-49DE-AB03-11870BB94C7E}" destId="{93CE4FA8-B1A4-4A6C-A6AF-5B7A7400FC89}" srcOrd="2" destOrd="0" presId="urn:microsoft.com/office/officeart/2018/2/layout/IconVerticalSolidList"/>
    <dgm:cxn modelId="{0DE328DF-D6E8-4C07-AEC3-4AF635B9DF04}" type="presParOf" srcId="{020A5D24-1334-49DE-AB03-11870BB94C7E}" destId="{96E6D8A2-5BB6-4064-B027-72E534800CAF}" srcOrd="3" destOrd="0" presId="urn:microsoft.com/office/officeart/2018/2/layout/IconVerticalSolidList"/>
    <dgm:cxn modelId="{F36D8954-9DB8-4367-9FC7-FE30FC58AC79}" type="presParOf" srcId="{20CAE430-A5E2-463B-8B2D-528197C8D30A}" destId="{6A32A6B7-22B0-4CD9-BCF6-659CEF8439E5}" srcOrd="1" destOrd="0" presId="urn:microsoft.com/office/officeart/2018/2/layout/IconVerticalSolidList"/>
    <dgm:cxn modelId="{AC77024C-20D7-4C1F-8292-F3480FAC80AA}" type="presParOf" srcId="{20CAE430-A5E2-463B-8B2D-528197C8D30A}" destId="{29DDEAB6-FBB9-4A3E-B1EE-E34CDD9A90F2}" srcOrd="2" destOrd="0" presId="urn:microsoft.com/office/officeart/2018/2/layout/IconVerticalSolidList"/>
    <dgm:cxn modelId="{119A0000-9B99-467E-BAA8-8E76FD480266}" type="presParOf" srcId="{29DDEAB6-FBB9-4A3E-B1EE-E34CDD9A90F2}" destId="{B3025604-A41B-4899-BB55-B33E24FAEFAB}" srcOrd="0" destOrd="0" presId="urn:microsoft.com/office/officeart/2018/2/layout/IconVerticalSolidList"/>
    <dgm:cxn modelId="{A86F6CE4-A32D-4EA0-AB4E-05BAADCD2AC6}" type="presParOf" srcId="{29DDEAB6-FBB9-4A3E-B1EE-E34CDD9A90F2}" destId="{1DEFC885-0034-42D2-924D-701EB57DECB5}" srcOrd="1" destOrd="0" presId="urn:microsoft.com/office/officeart/2018/2/layout/IconVerticalSolidList"/>
    <dgm:cxn modelId="{235316D3-BA1B-43B5-876E-3CDE19DF8BDC}" type="presParOf" srcId="{29DDEAB6-FBB9-4A3E-B1EE-E34CDD9A90F2}" destId="{AC0052E9-471B-4982-9721-898D9AD529C2}" srcOrd="2" destOrd="0" presId="urn:microsoft.com/office/officeart/2018/2/layout/IconVerticalSolidList"/>
    <dgm:cxn modelId="{D137A0D6-EADE-41FF-AD20-C4A1789042C3}" type="presParOf" srcId="{29DDEAB6-FBB9-4A3E-B1EE-E34CDD9A90F2}" destId="{AC6F2F3F-A45A-4B4A-828C-97BBB8CC6E68}" srcOrd="3" destOrd="0" presId="urn:microsoft.com/office/officeart/2018/2/layout/IconVerticalSolidList"/>
    <dgm:cxn modelId="{F53154B0-1114-48F3-910D-3C127DC464E7}" type="presParOf" srcId="{20CAE430-A5E2-463B-8B2D-528197C8D30A}" destId="{35A895A5-50EA-42BC-8658-DC17758028A3}" srcOrd="3" destOrd="0" presId="urn:microsoft.com/office/officeart/2018/2/layout/IconVerticalSolidList"/>
    <dgm:cxn modelId="{E9AB297C-5E9D-4D0B-9DBE-9940956A6D2F}" type="presParOf" srcId="{20CAE430-A5E2-463B-8B2D-528197C8D30A}" destId="{393FBC37-9171-45AF-825C-C06983E34EFE}" srcOrd="4" destOrd="0" presId="urn:microsoft.com/office/officeart/2018/2/layout/IconVerticalSolidList"/>
    <dgm:cxn modelId="{4AD6C5A5-C760-4EDD-8E20-E424A98C6407}" type="presParOf" srcId="{393FBC37-9171-45AF-825C-C06983E34EFE}" destId="{6A429122-36EF-417B-96B3-871E2567E8D9}" srcOrd="0" destOrd="0" presId="urn:microsoft.com/office/officeart/2018/2/layout/IconVerticalSolidList"/>
    <dgm:cxn modelId="{378BD7EE-FAA6-41E6-B6E7-B123BB03877D}" type="presParOf" srcId="{393FBC37-9171-45AF-825C-C06983E34EFE}" destId="{ACD5B396-AF88-4425-8925-3AD1B17540BD}" srcOrd="1" destOrd="0" presId="urn:microsoft.com/office/officeart/2018/2/layout/IconVerticalSolidList"/>
    <dgm:cxn modelId="{72A5E4B6-825B-4DEE-9C24-A6C769238409}" type="presParOf" srcId="{393FBC37-9171-45AF-825C-C06983E34EFE}" destId="{9D5847D3-DFFE-4C3D-AE98-EE0616E02694}" srcOrd="2" destOrd="0" presId="urn:microsoft.com/office/officeart/2018/2/layout/IconVerticalSolidList"/>
    <dgm:cxn modelId="{0FD5E810-E14F-4B4A-B662-1849522CCC35}" type="presParOf" srcId="{393FBC37-9171-45AF-825C-C06983E34EFE}" destId="{298893C2-D752-47A6-A157-16F094479D41}" srcOrd="3" destOrd="0" presId="urn:microsoft.com/office/officeart/2018/2/layout/IconVerticalSolidList"/>
    <dgm:cxn modelId="{1E9EA637-4E0D-4A76-893D-D36346191082}" type="presParOf" srcId="{20CAE430-A5E2-463B-8B2D-528197C8D30A}" destId="{3519B321-D5C4-4830-8E56-FB234B83E717}" srcOrd="5" destOrd="0" presId="urn:microsoft.com/office/officeart/2018/2/layout/IconVerticalSolidList"/>
    <dgm:cxn modelId="{4E211A0E-50B8-45B5-8F31-F397AE2F0976}" type="presParOf" srcId="{20CAE430-A5E2-463B-8B2D-528197C8D30A}" destId="{976A25E6-8EDC-46E2-8A2A-B1B1AF1168E1}" srcOrd="6" destOrd="0" presId="urn:microsoft.com/office/officeart/2018/2/layout/IconVerticalSolidList"/>
    <dgm:cxn modelId="{5430E4A5-A14A-42B5-B6D9-AA7FB3F409D2}" type="presParOf" srcId="{976A25E6-8EDC-46E2-8A2A-B1B1AF1168E1}" destId="{B6DF8E2C-A150-4350-A5DB-D312FC04F074}" srcOrd="0" destOrd="0" presId="urn:microsoft.com/office/officeart/2018/2/layout/IconVerticalSolidList"/>
    <dgm:cxn modelId="{752662CC-BB74-4889-BCF4-05F32F5EF171}" type="presParOf" srcId="{976A25E6-8EDC-46E2-8A2A-B1B1AF1168E1}" destId="{390F4AF3-2669-4C2B-BEB3-408DC8479FDA}" srcOrd="1" destOrd="0" presId="urn:microsoft.com/office/officeart/2018/2/layout/IconVerticalSolidList"/>
    <dgm:cxn modelId="{B312490D-ED64-48D5-B440-6CF67D61C95B}" type="presParOf" srcId="{976A25E6-8EDC-46E2-8A2A-B1B1AF1168E1}" destId="{F925A348-C4E1-4EE1-8414-1AB4C91D286F}" srcOrd="2" destOrd="0" presId="urn:microsoft.com/office/officeart/2018/2/layout/IconVerticalSolidList"/>
    <dgm:cxn modelId="{B4BA5C97-170C-473D-9E5C-03CD72B14B5E}" type="presParOf" srcId="{976A25E6-8EDC-46E2-8A2A-B1B1AF1168E1}" destId="{82E26543-4C0B-45B8-8761-BBD408E18C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DFE10-E0E6-408C-BAB4-D6769739C2A4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0E5D9-D9B8-4C92-B82C-D24548FE98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6D8A2-5BB6-4064-B027-72E534800CAF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It’s OK to feel worried</a:t>
          </a:r>
        </a:p>
      </dsp:txBody>
      <dsp:txXfrm>
        <a:off x="1429899" y="2442"/>
        <a:ext cx="5083704" cy="1238008"/>
      </dsp:txXfrm>
    </dsp:sp>
    <dsp:sp modelId="{B3025604-A41B-4899-BB55-B33E24FAEFAB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FC885-0034-42D2-924D-701EB57DECB5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F2F3F-A45A-4B4A-828C-97BBB8CC6E68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 won’t feel like this forever</a:t>
          </a:r>
        </a:p>
      </dsp:txBody>
      <dsp:txXfrm>
        <a:off x="1429899" y="1549953"/>
        <a:ext cx="5083704" cy="1238008"/>
      </dsp:txXfrm>
    </dsp:sp>
    <dsp:sp modelId="{6A429122-36EF-417B-96B3-871E2567E8D9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B396-AF88-4425-8925-3AD1B17540BD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893C2-D752-47A6-A157-16F094479D4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Feelings change</a:t>
          </a:r>
        </a:p>
      </dsp:txBody>
      <dsp:txXfrm>
        <a:off x="1429899" y="3097464"/>
        <a:ext cx="5083704" cy="1238008"/>
      </dsp:txXfrm>
    </dsp:sp>
    <dsp:sp modelId="{B6DF8E2C-A150-4350-A5DB-D312FC04F074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F4AF3-2669-4C2B-BEB3-408DC8479FDA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26543-4C0B-45B8-8761-BBD408E18C68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You can make yourself feel better</a:t>
          </a: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E255-2DAF-4ED3-A27E-C2254CE1C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7429A-1443-4A81-9C1F-7512455A3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F9EB1-D793-4251-B09E-22E7F4B2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C805-7828-4D3C-A7C5-BFFA54A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F3C0-2F4D-49A1-97C9-9898309B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6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FEC1-22F7-4DD7-94C9-B27D1EF18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1C39F-49C3-4A95-90F2-681CF21A9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D3814-8785-4733-A01F-413D0DE7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D321E-E12C-480D-AD01-BACD01C2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261C-C4F3-40C1-B772-34EF591C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5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9B7BD-DA0B-46F9-BDC8-6C5253593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9C812-04AC-4ED3-918E-50BAE2ECB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08B8-ED1D-4805-8BC0-B16C638A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535B3-44E2-4404-A479-89588130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3C55F-2DF6-495B-BF7C-FE0AB3D5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DECD-A9C7-4FA3-9BA7-D50BD998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FF35-54AA-4EEB-9D71-8AC0CA419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9976-E5E7-4265-A3B5-F8536ABF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78FE-F7A9-4499-AF92-BB2990CE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DA7D-C140-4C77-BAD0-E1004DA4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9841F-97DF-4402-A016-1FBF53B2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0E57D-06EC-44B8-9040-53131A1B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B01B0-6D4B-4B60-9316-9B9AFBCD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D7B86-A83D-49B6-9D2E-2C8D50A8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7F7D8-9402-498C-B0D6-9F1FE547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793E-BDA8-4EC3-8A25-B5217196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C14C-AFA4-46BB-88CA-DA625A2DD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7AA8B-FB86-4A8B-A0B4-52B0006E5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73093-6A4F-49AE-B66E-4EBD4BF2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2AF0B-B824-44B1-8E43-4F018830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50B61-DCC9-4F5C-8D24-124735CD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A0F8-547E-4829-8EB7-071BEC26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E55C5-71F4-469B-8E8E-B9D3A005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CD06C-1E66-4B3F-8F7E-19C248B6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DB50A-A06E-4A13-BF81-3B881F166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DA709-D0A6-4E7A-836F-A0D62CDCF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D13CC-D7B3-480F-96DA-D1AF6025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70E3D-F3AE-464D-A63C-1D9B1059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FE043-0C9E-4E92-B217-7F4D7CD9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8F60-27B4-45A8-B8C8-8D237BCA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58544-834A-45CC-A846-D50ABA1E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40788-4ECD-40E9-AE6F-BF208ED0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53645-98AB-470D-8FFD-3A7C8EF5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265A2-7468-403F-AC65-9D2921C5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1151A-387C-42B3-9B51-3B70DF3E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D6315-73D5-45A3-9A5A-D1F64471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64C91-8660-4000-9867-EFCC4B7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D85F-28D7-41FA-95AE-CCABAAFF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A6AB6-05DF-403B-838F-FE6E5B5C0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858C9-9390-4E07-9FC8-47C7D38E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47394-1413-4C21-8690-E95599DF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937D1-D011-4FA4-BA93-83DA070E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6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0EA2-2EAE-47B8-ABBF-D20674A1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25604B-5613-4C33-8C0C-4F1EF1E6A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200D1-15DD-43AF-BE6A-1D4C7490C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7A958-0D8C-4127-9077-5EE9BA74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92872-0561-48BF-8301-5C294E02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E77F6-D261-423E-81D9-5766A5DE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F98BB-E0A6-4456-BE4E-FC6DE06B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D7E2E-5F03-4B97-9035-941CCF1CB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5B28-BC08-4EBF-AAFD-0A97F0AAA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11964-1039-4D45-B2B6-5436FD7B76C1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D564A-1C78-45E4-BC96-6BA032965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4B32-4FDF-4328-AE3B-021D3585D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4510-4C7F-43AE-8FAB-06D133EA0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epandy.deviantart.com/art/Hakuna-Matata-4832089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how-well-do-you-know-your-own-feelings-31309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m.com/2013/08/svt-are-troponins-necessar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enkikitty.wordpress.com/2011/06/08/vegan-detox-g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rhealthforever.blogspot.com/2011/10/hypoglycemia-low-blood-sugar-sig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dalas.com/types/breathe-in-sync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lk-discussions-girls-kids-278278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ideen.com/kinderzimmer/07/kinderspielzeug-kinderspielsachen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9D3A9E89-033E-4C4A-8C41-416DABFF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93361-111E-427D-8E5B-256944AC8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4588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E80084-6910-4F8C-A8B4-675B2A16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256" y="1122363"/>
            <a:ext cx="3834384" cy="2902882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What Do I Do With A Worry?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66701-E352-43AB-AF6B-7EF1D7B8E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256" y="4852070"/>
            <a:ext cx="3834384" cy="990474"/>
          </a:xfrm>
        </p:spPr>
        <p:txBody>
          <a:bodyPr anchor="t">
            <a:normAutofit/>
          </a:bodyPr>
          <a:lstStyle/>
          <a:p>
            <a:pPr algn="l"/>
            <a:endParaRPr lang="en-US" sz="2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DE997A-E6D1-4881-88E5-269E5AC3D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3256" y="73152"/>
            <a:ext cx="1178966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5A17791-3735-41AA-BC18-9EE281D2B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F95E12FB-5FC2-40B9-A965-8D7525357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E8C32A1A-9FA0-41F6-9AFF-8ECB7FAEDF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7CF33DCF-317C-4DA0-AB10-D7FFD765B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2903C14D-D613-4770-8686-F92B1DD38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D5F133F7-E38D-4DA1-99C1-86F681CA3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CAB3553-58B3-4262-BE0D-58D7CA75B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9D1B417A-9677-4C16-A473-B9683700F9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7302AEA5-098D-4C81-88C5-07902BF9C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7C4E3ACA-8B17-422E-90A9-7586D06E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D4A1ED5-82F7-4465-9B76-3F80A489F3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9D1CC06-3A23-41C0-8EBB-28E61278E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462044AD-4120-4B1C-B41A-A45DA5551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30623D13-D545-4F2E-8425-E59D1BEF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E139ADAB-729A-4C31-B7E7-2532FF3FB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7589FD1-9BFF-4E61-8C5E-8CF2AF79A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F53515D-4E5F-4534-90F9-BD9DE478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13CB45B-7C83-43EA-878D-FE9C4593E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8BA5C82-1285-46A1-BA10-254B21663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199FE72C-20A3-4FB4-BD67-E7EDF540D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D3864A1-7BE2-408C-9E50-B4F163C12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56" r="-2" b="-2"/>
          <a:stretch/>
        </p:blipFill>
        <p:spPr>
          <a:xfrm>
            <a:off x="509517" y="576072"/>
            <a:ext cx="6692560" cy="55229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907291-9D6D-4740-81DB-441477BCA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6621D-CDD5-4DD3-9BB2-1948D2D0ED4C}"/>
              </a:ext>
            </a:extLst>
          </p:cNvPr>
          <p:cNvSpPr txBox="1"/>
          <p:nvPr/>
        </p:nvSpPr>
        <p:spPr>
          <a:xfrm>
            <a:off x="4742749" y="5898993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tepandy.deviantart.com/art/Hakuna-Matata-483208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B7E3D-6DEA-45E3-9E8F-53F642A0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You can make a worry box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DC6AA-4278-4FB1-BCFF-23D05EA4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Decorate a box or a bag any way you like.  When you have a worry, draw a picture of it or write about it.  Put it in the box and let the box do the worrying for you!</a:t>
            </a:r>
          </a:p>
          <a:p>
            <a:endParaRPr lang="en-US" dirty="0"/>
          </a:p>
        </p:txBody>
      </p:sp>
      <p:pic>
        <p:nvPicPr>
          <p:cNvPr id="5" name="Picture 4" descr="A picture containing colorful, kite, device&#10;&#10;Description automatically generated">
            <a:extLst>
              <a:ext uri="{FF2B5EF4-FFF2-40B4-BE49-F238E27FC236}">
                <a16:creationId xmlns:a16="http://schemas.microsoft.com/office/drawing/2014/main" id="{EA6C571D-C809-4250-B210-E2BE2F3D3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r="7672" b="-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Arc 1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64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CCF3-DFC3-4F5F-8DB9-00D32DE4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You can make a worry monster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1B30-EA1B-48D4-8C2F-988D13A4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25625"/>
            <a:ext cx="1129726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Tell your worries to your worry monster and let it do the worrying for you!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lose up of a toy&#10;&#10;Description automatically generated">
            <a:extLst>
              <a:ext uri="{FF2B5EF4-FFF2-40B4-BE49-F238E27FC236}">
                <a16:creationId xmlns:a16="http://schemas.microsoft.com/office/drawing/2014/main" id="{B26A8309-04EC-4567-9848-DE4C9471D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2646997"/>
            <a:ext cx="74390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81BD07-4EE9-4202-A603-7ED3759A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Remember:	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77C8EB9-C8EF-480E-8600-CA7200213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08534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899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ontent Placeholder 16" descr="A small brown and white dog&#10;&#10;Description automatically generated">
            <a:extLst>
              <a:ext uri="{FF2B5EF4-FFF2-40B4-BE49-F238E27FC236}">
                <a16:creationId xmlns:a16="http://schemas.microsoft.com/office/drawing/2014/main" id="{7EE2AB8F-741C-4F80-A837-59F3129B15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4" r="12296" b="5"/>
          <a:stretch/>
        </p:blipFill>
        <p:spPr>
          <a:xfrm>
            <a:off x="1215794" y="1120695"/>
            <a:ext cx="2834640" cy="3530818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9549F-259E-4A9E-A74A-931A9E96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Daisy and I are always here for you!!  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0E5F775-4D37-4164-8F7B-0BBC046710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r="7111"/>
          <a:stretch/>
        </p:blipFill>
        <p:spPr>
          <a:xfrm>
            <a:off x="4053757" y="1120695"/>
            <a:ext cx="283464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F0E5-888D-426E-A293-CC159483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message from my dog Daisy</a:t>
            </a:r>
          </a:p>
        </p:txBody>
      </p:sp>
      <p:pic>
        <p:nvPicPr>
          <p:cNvPr id="4" name="MP4_20200324_0928233782083856309673092">
            <a:hlinkClick r:id="" action="ppaction://media"/>
            <a:extLst>
              <a:ext uri="{FF2B5EF4-FFF2-40B4-BE49-F238E27FC236}">
                <a16:creationId xmlns:a16="http://schemas.microsoft.com/office/drawing/2014/main" id="{6127E781-3F71-4CE4-95F9-68657EDE529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21125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596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A6B7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A231D-5D7A-4755-B5BA-553A60BD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FEELINGS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CHANGE</a:t>
            </a:r>
          </a:p>
        </p:txBody>
      </p:sp>
      <p:pic>
        <p:nvPicPr>
          <p:cNvPr id="5" name="Picture 4" descr="A picture containing toy, doll, different, photo&#10;&#10;Description automatically generated">
            <a:extLst>
              <a:ext uri="{FF2B5EF4-FFF2-40B4-BE49-F238E27FC236}">
                <a16:creationId xmlns:a16="http://schemas.microsoft.com/office/drawing/2014/main" id="{495E5B2F-6942-4078-B259-EA563B1713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26" r="9380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CBB63-677C-40B0-B790-5F1D7D17C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Everyone feels worried sometimes, especially with all the changes happening right now.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It’s OK to feel worried. Remember you won’t feel worried forever.  Feelings change all the time and there are things you can do to help you get over feeling worried.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CA37D4-FB43-4831-92A6-402ED955CCF4}"/>
              </a:ext>
            </a:extLst>
          </p:cNvPr>
          <p:cNvSpPr txBox="1"/>
          <p:nvPr/>
        </p:nvSpPr>
        <p:spPr>
          <a:xfrm>
            <a:off x="5059575" y="422907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nversation.com/how-well-do-you-know-your-own-feelings-313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3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6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18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924860-6496-4B21-9475-12740A95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How your body might feel when you feel worried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F0D272-3AEE-4ED2-8279-DEF31E4BD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6682776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Your heart might beat faster</a:t>
            </a:r>
          </a:p>
          <a:p>
            <a:pPr marL="0"/>
            <a:endParaRPr lang="en-US" sz="2400" b="1" dirty="0"/>
          </a:p>
        </p:txBody>
      </p:sp>
      <p:pic>
        <p:nvPicPr>
          <p:cNvPr id="12" name="Content Placeholder 11" descr="A close up of a logo&#10;&#10;Description automatically generated">
            <a:extLst>
              <a:ext uri="{FF2B5EF4-FFF2-40B4-BE49-F238E27FC236}">
                <a16:creationId xmlns:a16="http://schemas.microsoft.com/office/drawing/2014/main" id="{2F806882-16EC-463B-A40A-3803CFAAD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8623"/>
          <a:stretch/>
        </p:blipFill>
        <p:spPr>
          <a:xfrm>
            <a:off x="1119322" y="3206239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C6E4-1842-4AA4-9E9C-690E244D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4800" b="1" dirty="0">
                <a:solidFill>
                  <a:srgbClr val="FF0000"/>
                </a:solidFill>
              </a:rPr>
              <a:t>You might get a tummy ache</a:t>
            </a:r>
          </a:p>
        </p:txBody>
      </p:sp>
      <p:pic>
        <p:nvPicPr>
          <p:cNvPr id="10" name="Content Placeholder 9" descr="A drawing of a person&#10;&#10;Description automatically generated">
            <a:extLst>
              <a:ext uri="{FF2B5EF4-FFF2-40B4-BE49-F238E27FC236}">
                <a16:creationId xmlns:a16="http://schemas.microsoft.com/office/drawing/2014/main" id="{3A155194-CF19-486B-9E91-9AD2FC56E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8660" y="2001044"/>
            <a:ext cx="3302000" cy="3810000"/>
          </a:xfrm>
        </p:spPr>
      </p:pic>
    </p:spTree>
    <p:extLst>
      <p:ext uri="{BB962C8B-B14F-4D97-AF65-F5344CB8AC3E}">
        <p14:creationId xmlns:p14="http://schemas.microsoft.com/office/powerpoint/2010/main" val="31187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0FC5-5160-42CB-8D80-0F44CEDF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b="1" dirty="0">
                <a:solidFill>
                  <a:srgbClr val="002060"/>
                </a:solidFill>
              </a:rPr>
              <a:t>You might feel any of these things: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82A720E-DF0A-43E7-9C2F-38A777721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2240" y="1920240"/>
            <a:ext cx="6990080" cy="3466941"/>
          </a:xfrm>
        </p:spPr>
      </p:pic>
    </p:spTree>
    <p:extLst>
      <p:ext uri="{BB962C8B-B14F-4D97-AF65-F5344CB8AC3E}">
        <p14:creationId xmlns:p14="http://schemas.microsoft.com/office/powerpoint/2010/main" val="110457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37C126-506D-4BD6-9D58-87389957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But you can get over feeling worried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4D89-0C91-44FE-A815-AF20E44A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002060"/>
                </a:solidFill>
              </a:rPr>
              <a:t>You can take deep breaths</a:t>
            </a:r>
            <a:r>
              <a:rPr lang="en-US" sz="2400" dirty="0"/>
              <a:t>		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4752F-AFC8-426B-9A9F-37B189ADC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863" b="9922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7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8FA19-13C7-4A71-92D1-72DD3671E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908" y="17130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solidFill>
                  <a:srgbClr val="002060"/>
                </a:solidFill>
              </a:rPr>
              <a:t>You can talk to a friend or trusted adult about your feelings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3B93DEF9-8954-423F-A683-CE48548D1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2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1741A-1AFA-45BE-A8E1-FAAECA12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You can think happy thoughts like your favorite toys or place to be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Content Placeholder 4" descr="A picture containing indoor, small, colorful, drawing&#10;&#10;Description automatically generated">
            <a:extLst>
              <a:ext uri="{FF2B5EF4-FFF2-40B4-BE49-F238E27FC236}">
                <a16:creationId xmlns:a16="http://schemas.microsoft.com/office/drawing/2014/main" id="{58801622-38E8-4FC0-9EFC-7C0CF94AB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702" r="3" b="7273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4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249</Words>
  <Application>Microsoft Office PowerPoint</Application>
  <PresentationFormat>Widescreen</PresentationFormat>
  <Paragraphs>27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What Do I Do With A Worry?</vt:lpstr>
      <vt:lpstr>A message from my dog Daisy</vt:lpstr>
      <vt:lpstr>FEELINGS CHANGE</vt:lpstr>
      <vt:lpstr>How your body might feel when you feel worried</vt:lpstr>
      <vt:lpstr> You might get a tummy ache</vt:lpstr>
      <vt:lpstr>            You might feel any of these things:</vt:lpstr>
      <vt:lpstr>But you can get over feeling worried</vt:lpstr>
      <vt:lpstr>You can talk to a friend or trusted adult about your feelings</vt:lpstr>
      <vt:lpstr>You can think happy thoughts like your favorite toys or place to be</vt:lpstr>
      <vt:lpstr>You can make a worry box </vt:lpstr>
      <vt:lpstr>You can make a worry monster </vt:lpstr>
      <vt:lpstr>Remember: </vt:lpstr>
      <vt:lpstr>Daisy and I are always here for you!!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Do With my Worries?</dc:title>
  <dc:creator>Kristin Hartzheim</dc:creator>
  <cp:lastModifiedBy>Kristin Hartzheim</cp:lastModifiedBy>
  <cp:revision>7</cp:revision>
  <dcterms:created xsi:type="dcterms:W3CDTF">2020-03-25T17:39:22Z</dcterms:created>
  <dcterms:modified xsi:type="dcterms:W3CDTF">2020-03-25T18:32:27Z</dcterms:modified>
</cp:coreProperties>
</file>